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52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8E54-E213-4AE8-92A5-10E6F60FC5D1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D74A-74B9-4BBD-BA0A-B4C34FCB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9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8E54-E213-4AE8-92A5-10E6F60FC5D1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D74A-74B9-4BBD-BA0A-B4C34FCB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9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8E54-E213-4AE8-92A5-10E6F60FC5D1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D74A-74B9-4BBD-BA0A-B4C34FCB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5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8E54-E213-4AE8-92A5-10E6F60FC5D1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D74A-74B9-4BBD-BA0A-B4C34FCB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9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8E54-E213-4AE8-92A5-10E6F60FC5D1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D74A-74B9-4BBD-BA0A-B4C34FCB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8E54-E213-4AE8-92A5-10E6F60FC5D1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D74A-74B9-4BBD-BA0A-B4C34FCB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0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8E54-E213-4AE8-92A5-10E6F60FC5D1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D74A-74B9-4BBD-BA0A-B4C34FCB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0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8E54-E213-4AE8-92A5-10E6F60FC5D1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D74A-74B9-4BBD-BA0A-B4C34FCB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0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8E54-E213-4AE8-92A5-10E6F60FC5D1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D74A-74B9-4BBD-BA0A-B4C34FCB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8E54-E213-4AE8-92A5-10E6F60FC5D1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D74A-74B9-4BBD-BA0A-B4C34FCB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5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8E54-E213-4AE8-92A5-10E6F60FC5D1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D74A-74B9-4BBD-BA0A-B4C34FCB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9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E8E54-E213-4AE8-92A5-10E6F60FC5D1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5D74A-74B9-4BBD-BA0A-B4C34FCB8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7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6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960033" cy="68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80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Texas Delegation to The Netherlands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4 Mayor’s</a:t>
            </a:r>
          </a:p>
          <a:p>
            <a:r>
              <a:rPr lang="en-US" sz="1800" dirty="0" smtClean="0"/>
              <a:t>4 Texas State Representatives</a:t>
            </a:r>
          </a:p>
          <a:p>
            <a:r>
              <a:rPr lang="en-US" sz="1800" dirty="0" smtClean="0"/>
              <a:t>2 Texas State Senator</a:t>
            </a:r>
          </a:p>
          <a:p>
            <a:r>
              <a:rPr lang="en-US" sz="1800" dirty="0" smtClean="0"/>
              <a:t>2 Houston/Galveston City Council</a:t>
            </a:r>
          </a:p>
          <a:p>
            <a:r>
              <a:rPr lang="en-US" sz="1800" dirty="0" smtClean="0"/>
              <a:t>43 Total in Delegation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0938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Texas Delegation to The Netherlands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Cherie Coffman</dc:creator>
  <cp:lastModifiedBy>Microsoft</cp:lastModifiedBy>
  <cp:revision>14</cp:revision>
  <dcterms:created xsi:type="dcterms:W3CDTF">2014-08-20T19:59:59Z</dcterms:created>
  <dcterms:modified xsi:type="dcterms:W3CDTF">2016-08-12T02:21:21Z</dcterms:modified>
</cp:coreProperties>
</file>